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31683325" cy="43205400"/>
  <p:notesSz cx="6858000" cy="9144000"/>
  <p:defaultTextStyle>
    <a:defPPr>
      <a:defRPr lang="ru-RU"/>
    </a:defPPr>
    <a:lvl1pPr marL="0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859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718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577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9440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9299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9158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9017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8876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34" autoAdjust="0"/>
    <p:restoredTop sz="94727" autoAdjust="0"/>
  </p:normalViewPr>
  <p:slideViewPr>
    <p:cSldViewPr>
      <p:cViewPr>
        <p:scale>
          <a:sx n="30" d="100"/>
          <a:sy n="30" d="100"/>
        </p:scale>
        <p:origin x="1624" y="144"/>
      </p:cViewPr>
      <p:guideLst>
        <p:guide orient="horz" pos="13608"/>
        <p:guide pos="99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60DF3-2C4D-40D3-B837-4BE79CB2D88C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71700" y="685800"/>
            <a:ext cx="2514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2E991-99F3-4FDE-8CDC-35451283F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53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2E991-99F3-4FDE-8CDC-35451283FE8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3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6250" y="13421680"/>
            <a:ext cx="26930827" cy="926115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2499" y="24483060"/>
            <a:ext cx="22178328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6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4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1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49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07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65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26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64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1403045" y="10901365"/>
            <a:ext cx="25258651" cy="2322490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16096" y="10901365"/>
            <a:ext cx="75258898" cy="23224902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29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40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2764" y="27763505"/>
            <a:ext cx="26930827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2764" y="18312295"/>
            <a:ext cx="26930827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8215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6429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465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288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109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4931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0752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6574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9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16092" y="63507972"/>
            <a:ext cx="50258773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402920" y="63507972"/>
            <a:ext cx="50258776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53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67" y="1730219"/>
            <a:ext cx="28514993" cy="72009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84167" y="9671213"/>
            <a:ext cx="1399897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8215" indent="0">
              <a:buNone/>
              <a:defRPr sz="9500" b="1"/>
            </a:lvl2pPr>
            <a:lvl3pPr marL="4316429" indent="0">
              <a:buNone/>
              <a:defRPr sz="8500" b="1"/>
            </a:lvl3pPr>
            <a:lvl4pPr marL="6474658" indent="0">
              <a:buNone/>
              <a:defRPr sz="7600" b="1"/>
            </a:lvl4pPr>
            <a:lvl5pPr marL="8632882" indent="0">
              <a:buNone/>
              <a:defRPr sz="7600" b="1"/>
            </a:lvl5pPr>
            <a:lvl6pPr marL="10791097" indent="0">
              <a:buNone/>
              <a:defRPr sz="7600" b="1"/>
            </a:lvl6pPr>
            <a:lvl7pPr marL="12949311" indent="0">
              <a:buNone/>
              <a:defRPr sz="7600" b="1"/>
            </a:lvl7pPr>
            <a:lvl8pPr marL="15107526" indent="0">
              <a:buNone/>
              <a:defRPr sz="7600" b="1"/>
            </a:lvl8pPr>
            <a:lvl9pPr marL="17265745" indent="0">
              <a:buNone/>
              <a:defRPr sz="7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84167" y="13701713"/>
            <a:ext cx="13998971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6094690" y="9671213"/>
            <a:ext cx="1400447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8215" indent="0">
              <a:buNone/>
              <a:defRPr sz="9500" b="1"/>
            </a:lvl2pPr>
            <a:lvl3pPr marL="4316429" indent="0">
              <a:buNone/>
              <a:defRPr sz="8500" b="1"/>
            </a:lvl3pPr>
            <a:lvl4pPr marL="6474658" indent="0">
              <a:buNone/>
              <a:defRPr sz="7600" b="1"/>
            </a:lvl4pPr>
            <a:lvl5pPr marL="8632882" indent="0">
              <a:buNone/>
              <a:defRPr sz="7600" b="1"/>
            </a:lvl5pPr>
            <a:lvl6pPr marL="10791097" indent="0">
              <a:buNone/>
              <a:defRPr sz="7600" b="1"/>
            </a:lvl6pPr>
            <a:lvl7pPr marL="12949311" indent="0">
              <a:buNone/>
              <a:defRPr sz="7600" b="1"/>
            </a:lvl7pPr>
            <a:lvl8pPr marL="15107526" indent="0">
              <a:buNone/>
              <a:defRPr sz="7600" b="1"/>
            </a:lvl8pPr>
            <a:lvl9pPr marL="17265745" indent="0">
              <a:buNone/>
              <a:defRPr sz="7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6094690" y="13701713"/>
            <a:ext cx="1400447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53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45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91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86" y="1720216"/>
            <a:ext cx="10423595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87299" y="1720218"/>
            <a:ext cx="17711859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84186" y="9041166"/>
            <a:ext cx="10423595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58215" indent="0">
              <a:buNone/>
              <a:defRPr sz="5700"/>
            </a:lvl2pPr>
            <a:lvl3pPr marL="4316429" indent="0">
              <a:buNone/>
              <a:defRPr sz="4700"/>
            </a:lvl3pPr>
            <a:lvl4pPr marL="6474658" indent="0">
              <a:buNone/>
              <a:defRPr sz="4300"/>
            </a:lvl4pPr>
            <a:lvl5pPr marL="8632882" indent="0">
              <a:buNone/>
              <a:defRPr sz="4300"/>
            </a:lvl5pPr>
            <a:lvl6pPr marL="10791097" indent="0">
              <a:buNone/>
              <a:defRPr sz="4300"/>
            </a:lvl6pPr>
            <a:lvl7pPr marL="12949311" indent="0">
              <a:buNone/>
              <a:defRPr sz="4300"/>
            </a:lvl7pPr>
            <a:lvl8pPr marL="15107526" indent="0">
              <a:buNone/>
              <a:defRPr sz="4300"/>
            </a:lvl8pPr>
            <a:lvl9pPr marL="17265745" indent="0">
              <a:buNone/>
              <a:defRPr sz="4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58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0154" y="30243781"/>
            <a:ext cx="19009995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10154" y="3860482"/>
            <a:ext cx="19009995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58215" indent="0">
              <a:buNone/>
              <a:defRPr sz="13200"/>
            </a:lvl2pPr>
            <a:lvl3pPr marL="4316429" indent="0">
              <a:buNone/>
              <a:defRPr sz="11300"/>
            </a:lvl3pPr>
            <a:lvl4pPr marL="6474658" indent="0">
              <a:buNone/>
              <a:defRPr sz="9500"/>
            </a:lvl4pPr>
            <a:lvl5pPr marL="8632882" indent="0">
              <a:buNone/>
              <a:defRPr sz="9500"/>
            </a:lvl5pPr>
            <a:lvl6pPr marL="10791097" indent="0">
              <a:buNone/>
              <a:defRPr sz="9500"/>
            </a:lvl6pPr>
            <a:lvl7pPr marL="12949311" indent="0">
              <a:buNone/>
              <a:defRPr sz="9500"/>
            </a:lvl7pPr>
            <a:lvl8pPr marL="15107526" indent="0">
              <a:buNone/>
              <a:defRPr sz="9500"/>
            </a:lvl8pPr>
            <a:lvl9pPr marL="17265745" indent="0">
              <a:buNone/>
              <a:defRPr sz="9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10154" y="33814230"/>
            <a:ext cx="19009995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58215" indent="0">
              <a:buNone/>
              <a:defRPr sz="5700"/>
            </a:lvl2pPr>
            <a:lvl3pPr marL="4316429" indent="0">
              <a:buNone/>
              <a:defRPr sz="4700"/>
            </a:lvl3pPr>
            <a:lvl4pPr marL="6474658" indent="0">
              <a:buNone/>
              <a:defRPr sz="4300"/>
            </a:lvl4pPr>
            <a:lvl5pPr marL="8632882" indent="0">
              <a:buNone/>
              <a:defRPr sz="4300"/>
            </a:lvl5pPr>
            <a:lvl6pPr marL="10791097" indent="0">
              <a:buNone/>
              <a:defRPr sz="4300"/>
            </a:lvl6pPr>
            <a:lvl7pPr marL="12949311" indent="0">
              <a:buNone/>
              <a:defRPr sz="4300"/>
            </a:lvl7pPr>
            <a:lvl8pPr marL="15107526" indent="0">
              <a:buNone/>
              <a:defRPr sz="4300"/>
            </a:lvl8pPr>
            <a:lvl9pPr marL="17265745" indent="0">
              <a:buNone/>
              <a:defRPr sz="4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87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67" y="1730219"/>
            <a:ext cx="28514993" cy="7200900"/>
          </a:xfrm>
          <a:prstGeom prst="rect">
            <a:avLst/>
          </a:prstGeom>
        </p:spPr>
        <p:txBody>
          <a:bodyPr vert="horz" lIns="431652" tIns="215814" rIns="431652" bIns="21581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84167" y="10081295"/>
            <a:ext cx="28514993" cy="28513567"/>
          </a:xfrm>
          <a:prstGeom prst="rect">
            <a:avLst/>
          </a:prstGeom>
        </p:spPr>
        <p:txBody>
          <a:bodyPr vert="horz" lIns="431652" tIns="215814" rIns="431652" bIns="21581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84166" y="40045014"/>
            <a:ext cx="7392776" cy="2300288"/>
          </a:xfrm>
          <a:prstGeom prst="rect">
            <a:avLst/>
          </a:prstGeom>
        </p:spPr>
        <p:txBody>
          <a:bodyPr vert="horz" lIns="431652" tIns="215814" rIns="431652" bIns="215814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8F7A-4936-4524-A0C0-B20E37077CB3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825137" y="40045014"/>
            <a:ext cx="10033053" cy="2300288"/>
          </a:xfrm>
          <a:prstGeom prst="rect">
            <a:avLst/>
          </a:prstGeom>
        </p:spPr>
        <p:txBody>
          <a:bodyPr vert="horz" lIns="431652" tIns="215814" rIns="431652" bIns="215814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2706384" y="40045014"/>
            <a:ext cx="7392776" cy="2300288"/>
          </a:xfrm>
          <a:prstGeom prst="rect">
            <a:avLst/>
          </a:prstGeom>
        </p:spPr>
        <p:txBody>
          <a:bodyPr vert="horz" lIns="431652" tIns="215814" rIns="431652" bIns="215814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0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316429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8667" indent="-1618667" algn="l" defTabSz="4316429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7108" indent="-1348893" algn="l" defTabSz="4316429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5548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3763" indent="-1079114" algn="l" defTabSz="4316429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1978" indent="-1079114" algn="l" defTabSz="4316429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0197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28421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86640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44860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8215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6429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4658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2882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1097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49311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07526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65745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541746"/>
              </p:ext>
            </p:extLst>
          </p:nvPr>
        </p:nvGraphicFramePr>
        <p:xfrm>
          <a:off x="10983401" y="10072"/>
          <a:ext cx="20699924" cy="4094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9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0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Фамилия: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b="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Имя: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Отчество: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Специальность: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04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Учреждение: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3164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8" name="Заголовок 57">
            <a:extLst>
              <a:ext uri="{FF2B5EF4-FFF2-40B4-BE49-F238E27FC236}">
                <a16:creationId xmlns:a16="http://schemas.microsoft.com/office/drawing/2014/main" id="{C45DCB2B-0D79-5A49-B00B-A88B218F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666" y="5583050"/>
            <a:ext cx="28514993" cy="328862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9" name="Текст 58">
            <a:extLst>
              <a:ext uri="{FF2B5EF4-FFF2-40B4-BE49-F238E27FC236}">
                <a16:creationId xmlns:a16="http://schemas.microsoft.com/office/drawing/2014/main" id="{23F01773-D554-8347-B95F-3D59FA3DC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0" name="Текст 59">
            <a:extLst>
              <a:ext uri="{FF2B5EF4-FFF2-40B4-BE49-F238E27FC236}">
                <a16:creationId xmlns:a16="http://schemas.microsoft.com/office/drawing/2014/main" id="{1CC1885D-D78B-FD40-A926-F58B20BD7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1" name="Объект 60">
            <a:extLst>
              <a:ext uri="{FF2B5EF4-FFF2-40B4-BE49-F238E27FC236}">
                <a16:creationId xmlns:a16="http://schemas.microsoft.com/office/drawing/2014/main" id="{FB720385-3D3B-3840-A3B5-29F99F6D14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78667" y="14507770"/>
            <a:ext cx="28514993" cy="262490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Объект 1026">
            <a:extLst>
              <a:ext uri="{FF2B5EF4-FFF2-40B4-BE49-F238E27FC236}">
                <a16:creationId xmlns:a16="http://schemas.microsoft.com/office/drawing/2014/main" id="{AAD7451F-E19F-D540-9752-6356B6A201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58" y="740004"/>
            <a:ext cx="10097090" cy="2716680"/>
          </a:xfrm>
        </p:spPr>
      </p:pic>
    </p:spTree>
    <p:extLst>
      <p:ext uri="{BB962C8B-B14F-4D97-AF65-F5344CB8AC3E}">
        <p14:creationId xmlns:p14="http://schemas.microsoft.com/office/powerpoint/2010/main" val="26574308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11</Words>
  <Application>Microsoft Macintosh PowerPoint</Application>
  <PresentationFormat>Произвольный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</dc:creator>
  <cp:lastModifiedBy>Microsoft Office User</cp:lastModifiedBy>
  <cp:revision>118</cp:revision>
  <dcterms:created xsi:type="dcterms:W3CDTF">2015-07-14T22:45:01Z</dcterms:created>
  <dcterms:modified xsi:type="dcterms:W3CDTF">2022-03-16T15:39:07Z</dcterms:modified>
</cp:coreProperties>
</file>